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62" r:id="rId4"/>
    <p:sldId id="257" r:id="rId5"/>
    <p:sldId id="258" r:id="rId6"/>
    <p:sldId id="259" r:id="rId7"/>
    <p:sldId id="268" r:id="rId8"/>
    <p:sldId id="260" r:id="rId9"/>
    <p:sldId id="266" r:id="rId10"/>
    <p:sldId id="267" r:id="rId11"/>
    <p:sldId id="269" r:id="rId12"/>
    <p:sldId id="264" r:id="rId13"/>
    <p:sldId id="265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13.gif>
</file>

<file path=ppt/media/image2.png>
</file>

<file path=ppt/media/image3.gif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05-Jun-18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2B860-C357-44A9-BAFA-9547B412D1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331530"/>
            <a:ext cx="8791575" cy="2387600"/>
          </a:xfrm>
        </p:spPr>
        <p:txBody>
          <a:bodyPr/>
          <a:lstStyle/>
          <a:p>
            <a:r>
              <a:rPr lang="en-US" dirty="0" err="1"/>
              <a:t>Sistem</a:t>
            </a:r>
            <a:r>
              <a:rPr lang="en-US" dirty="0"/>
              <a:t> za kreiranje/</a:t>
            </a:r>
            <a:r>
              <a:rPr lang="en-US" dirty="0" err="1"/>
              <a:t>rezervaciju</a:t>
            </a:r>
            <a:r>
              <a:rPr lang="en-US" dirty="0"/>
              <a:t> </a:t>
            </a:r>
            <a:r>
              <a:rPr lang="en-US" dirty="0" err="1"/>
              <a:t>putovanja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D04434-26C8-47A6-ACFC-E9BF1F65B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3256049"/>
            <a:ext cx="8791575" cy="2872902"/>
          </a:xfrm>
        </p:spPr>
        <p:txBody>
          <a:bodyPr>
            <a:normAutofit/>
          </a:bodyPr>
          <a:lstStyle/>
          <a:p>
            <a:r>
              <a:rPr lang="en-US" dirty="0" err="1"/>
              <a:t>Članovi</a:t>
            </a:r>
            <a:r>
              <a:rPr lang="en-US" dirty="0"/>
              <a:t> TIMA:</a:t>
            </a:r>
          </a:p>
          <a:p>
            <a:r>
              <a:rPr lang="en-US" dirty="0"/>
              <a:t>Ibrašimović alma</a:t>
            </a:r>
          </a:p>
          <a:p>
            <a:r>
              <a:rPr lang="en-US" dirty="0" err="1"/>
              <a:t>Karić</a:t>
            </a:r>
            <a:r>
              <a:rPr lang="en-US" dirty="0"/>
              <a:t> zlata</a:t>
            </a:r>
          </a:p>
          <a:p>
            <a:r>
              <a:rPr lang="en-US" dirty="0" err="1"/>
              <a:t>Kapetanović</a:t>
            </a:r>
            <a:r>
              <a:rPr lang="en-US" dirty="0"/>
              <a:t> </a:t>
            </a:r>
            <a:r>
              <a:rPr lang="en-US" dirty="0" err="1"/>
              <a:t>eldin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373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3089-6B56-49C9-9846-3F2E7F7C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DIJAGRAM SEKVENCI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F25BF1-5887-4BCF-8EF7-B7231D71C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7016" y="1001455"/>
            <a:ext cx="9006926" cy="5683760"/>
          </a:xfrm>
        </p:spPr>
      </p:pic>
    </p:spTree>
    <p:extLst>
      <p:ext uri="{BB962C8B-B14F-4D97-AF65-F5344CB8AC3E}">
        <p14:creationId xmlns:p14="http://schemas.microsoft.com/office/powerpoint/2010/main" val="2581743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4D001-FAE3-4ED5-AEE6-08F49E557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186032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DIJAGRAM RASPOREĐIVANJA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C7B79A-2536-48C4-976A-596D7FF53F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885" y="1902941"/>
            <a:ext cx="9772527" cy="4015946"/>
          </a:xfrm>
        </p:spPr>
      </p:pic>
    </p:spTree>
    <p:extLst>
      <p:ext uri="{BB962C8B-B14F-4D97-AF65-F5344CB8AC3E}">
        <p14:creationId xmlns:p14="http://schemas.microsoft.com/office/powerpoint/2010/main" val="1565473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BCF-F495-439C-BBE9-0B01861EB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658" y="99534"/>
            <a:ext cx="10511508" cy="1478570"/>
          </a:xfrm>
        </p:spPr>
        <p:txBody>
          <a:bodyPr/>
          <a:lstStyle/>
          <a:p>
            <a:pPr algn="ctr"/>
            <a:r>
              <a:rPr lang="en-US" dirty="0"/>
              <a:t>Baza podataka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994834-F48A-410F-84E6-211E62B7DF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658" y="1285104"/>
            <a:ext cx="10803317" cy="539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834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CCA08-FD2D-4011-93BA-14CDEBE2C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A5D116-5CD7-4CCD-972B-934E50D297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50821" y="0"/>
            <a:ext cx="12242821" cy="6858000"/>
          </a:xfrm>
        </p:spPr>
      </p:pic>
    </p:spTree>
    <p:extLst>
      <p:ext uri="{BB962C8B-B14F-4D97-AF65-F5344CB8AC3E}">
        <p14:creationId xmlns:p14="http://schemas.microsoft.com/office/powerpoint/2010/main" val="2680804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10CFE-CA5E-4C2F-A715-F62F92C54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496745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Hvala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pažnji</a:t>
            </a:r>
            <a:r>
              <a:rPr lang="en-US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51E51-561D-4F16-9CE6-C5B684018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4707923"/>
            <a:ext cx="9905998" cy="1083277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288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F0ADB-F8AB-42D0-8955-279D0A3A6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73161B7-9125-473F-969A-637D56B0D4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44648"/>
            <a:ext cx="12201434" cy="6902647"/>
          </a:xfrm>
        </p:spPr>
      </p:pic>
    </p:spTree>
    <p:extLst>
      <p:ext uri="{BB962C8B-B14F-4D97-AF65-F5344CB8AC3E}">
        <p14:creationId xmlns:p14="http://schemas.microsoft.com/office/powerpoint/2010/main" val="382262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032D1-EFAD-4EA5-A07E-483B26163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-719137"/>
            <a:ext cx="8791575" cy="2387600"/>
          </a:xfrm>
        </p:spPr>
        <p:txBody>
          <a:bodyPr/>
          <a:lstStyle/>
          <a:p>
            <a:r>
              <a:rPr lang="en-US" dirty="0"/>
              <a:t>Opis </a:t>
            </a:r>
            <a:r>
              <a:rPr lang="en-US" dirty="0" err="1"/>
              <a:t>teme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3D1759-4BAC-4593-9E3E-B2D8138340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560638"/>
            <a:ext cx="9363076" cy="429736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Ima za cilj da </a:t>
            </a:r>
            <a:r>
              <a:rPr lang="en-US" sz="2400" dirty="0" err="1">
                <a:solidFill>
                  <a:schemeClr val="tx1"/>
                </a:solidFill>
              </a:rPr>
              <a:t>pojednostavi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rezervaciju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putovanja</a:t>
            </a:r>
            <a:r>
              <a:rPr lang="en-US" sz="2400" dirty="0">
                <a:solidFill>
                  <a:schemeClr val="tx1"/>
                </a:solidFill>
              </a:rPr>
              <a:t> od strane </a:t>
            </a:r>
            <a:r>
              <a:rPr lang="en-US" sz="2400" dirty="0" err="1">
                <a:solidFill>
                  <a:schemeClr val="tx1"/>
                </a:solidFill>
              </a:rPr>
              <a:t>korisnika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i</a:t>
            </a:r>
            <a:r>
              <a:rPr lang="en-US" sz="2400" dirty="0">
                <a:solidFill>
                  <a:schemeClr val="tx1"/>
                </a:solidFill>
              </a:rPr>
              <a:t> kreiranje tih </a:t>
            </a:r>
            <a:r>
              <a:rPr lang="en-US" sz="2400" dirty="0" err="1">
                <a:solidFill>
                  <a:schemeClr val="tx1"/>
                </a:solidFill>
              </a:rPr>
              <a:t>istih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putovanja</a:t>
            </a:r>
            <a:r>
              <a:rPr lang="en-US" sz="2400" dirty="0">
                <a:solidFill>
                  <a:schemeClr val="tx1"/>
                </a:solidFill>
              </a:rPr>
              <a:t> od strane </a:t>
            </a:r>
            <a:r>
              <a:rPr lang="en-US" sz="2400" dirty="0" err="1">
                <a:solidFill>
                  <a:schemeClr val="tx1"/>
                </a:solidFill>
              </a:rPr>
              <a:t>agencija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PUTOVANJA KREIRAJU AGENCIJE PREKO UWP-a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Korisnici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rezervišu</a:t>
            </a:r>
            <a:r>
              <a:rPr lang="en-US" sz="2400" dirty="0">
                <a:solidFill>
                  <a:schemeClr val="tx1"/>
                </a:solidFill>
              </a:rPr>
              <a:t> putovanje preko asp.net</a:t>
            </a:r>
          </a:p>
        </p:txBody>
      </p:sp>
    </p:spTree>
    <p:extLst>
      <p:ext uri="{BB962C8B-B14F-4D97-AF65-F5344CB8AC3E}">
        <p14:creationId xmlns:p14="http://schemas.microsoft.com/office/powerpoint/2010/main" val="471853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46EB-25A5-416B-86F1-7CF546331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0531" y="126913"/>
            <a:ext cx="4386648" cy="839579"/>
          </a:xfrm>
        </p:spPr>
        <p:txBody>
          <a:bodyPr/>
          <a:lstStyle/>
          <a:p>
            <a:r>
              <a:rPr lang="en-US" dirty="0"/>
              <a:t>Use case dijagram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81D7F3-8E3E-4FE0-B38E-9D0A4D3B5A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5103" y="854517"/>
            <a:ext cx="9724767" cy="5874909"/>
          </a:xfrm>
        </p:spPr>
      </p:pic>
    </p:spTree>
    <p:extLst>
      <p:ext uri="{BB962C8B-B14F-4D97-AF65-F5344CB8AC3E}">
        <p14:creationId xmlns:p14="http://schemas.microsoft.com/office/powerpoint/2010/main" val="3635033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663A1-9661-4C25-BED2-B79713520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1223" y="37070"/>
            <a:ext cx="6136367" cy="678941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Dijagram </a:t>
            </a:r>
            <a:r>
              <a:rPr lang="en-US" sz="2800" dirty="0" err="1"/>
              <a:t>aktivnosti</a:t>
            </a:r>
            <a:endParaRPr lang="en-US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825590-9543-4147-A463-9AE4B73D4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1223" y="678941"/>
            <a:ext cx="6136367" cy="5968314"/>
          </a:xfrm>
        </p:spPr>
      </p:pic>
    </p:spTree>
    <p:extLst>
      <p:ext uri="{BB962C8B-B14F-4D97-AF65-F5344CB8AC3E}">
        <p14:creationId xmlns:p14="http://schemas.microsoft.com/office/powerpoint/2010/main" val="1141056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8BDD5-339F-406C-AAFD-566BEEF9A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689" y="377218"/>
            <a:ext cx="9987220" cy="651482"/>
          </a:xfrm>
        </p:spPr>
        <p:txBody>
          <a:bodyPr/>
          <a:lstStyle/>
          <a:p>
            <a:pPr algn="ctr"/>
            <a:r>
              <a:rPr lang="en-US" dirty="0"/>
              <a:t>Dijagram klasa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9FF04D-3B6A-423A-B6B3-C37E5591E6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3688" y="1028700"/>
            <a:ext cx="9987221" cy="5727700"/>
          </a:xfrm>
        </p:spPr>
      </p:pic>
    </p:spTree>
    <p:extLst>
      <p:ext uri="{BB962C8B-B14F-4D97-AF65-F5344CB8AC3E}">
        <p14:creationId xmlns:p14="http://schemas.microsoft.com/office/powerpoint/2010/main" val="3625907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956C6-A14A-431F-9FB2-DA3F6C04E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48282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DIJAGRAM KLASA MVVM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AA23AD-2FDE-46DB-BF24-379EB3CEF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8735" y="882228"/>
            <a:ext cx="9428675" cy="5827492"/>
          </a:xfrm>
        </p:spPr>
      </p:pic>
    </p:spTree>
    <p:extLst>
      <p:ext uri="{BB962C8B-B14F-4D97-AF65-F5344CB8AC3E}">
        <p14:creationId xmlns:p14="http://schemas.microsoft.com/office/powerpoint/2010/main" val="743741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474C-A280-44DE-8D1D-535967075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9905999" cy="676882"/>
          </a:xfrm>
        </p:spPr>
        <p:txBody>
          <a:bodyPr/>
          <a:lstStyle/>
          <a:p>
            <a:pPr algn="ctr"/>
            <a:r>
              <a:rPr lang="en-US" dirty="0"/>
              <a:t>Dijagram </a:t>
            </a:r>
            <a:r>
              <a:rPr lang="en-US" dirty="0" err="1"/>
              <a:t>komunikacije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CFD5F0-C6D7-46CA-8054-1BF99F48AE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2" y="1461762"/>
            <a:ext cx="10150438" cy="4850138"/>
          </a:xfrm>
        </p:spPr>
      </p:pic>
    </p:spTree>
    <p:extLst>
      <p:ext uri="{BB962C8B-B14F-4D97-AF65-F5344CB8AC3E}">
        <p14:creationId xmlns:p14="http://schemas.microsoft.com/office/powerpoint/2010/main" val="3234309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065AD-507C-49E9-8CF4-B6AC00DC0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11891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DIJAGRAM PAKETA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E656ED-EC50-494F-8EF0-E32C1ED970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865870"/>
            <a:ext cx="10130813" cy="4621427"/>
          </a:xfrm>
        </p:spPr>
      </p:pic>
    </p:spTree>
    <p:extLst>
      <p:ext uri="{BB962C8B-B14F-4D97-AF65-F5344CB8AC3E}">
        <p14:creationId xmlns:p14="http://schemas.microsoft.com/office/powerpoint/2010/main" val="7610021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359</TotalTime>
  <Words>71</Words>
  <Application>Microsoft Office PowerPoint</Application>
  <PresentationFormat>Widescreen</PresentationFormat>
  <Paragraphs>19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Tw Cen MT</vt:lpstr>
      <vt:lpstr>Circuit</vt:lpstr>
      <vt:lpstr>Sistem za kreiranje/rezervaciju putovanja</vt:lpstr>
      <vt:lpstr>PowerPoint Presentation</vt:lpstr>
      <vt:lpstr>Opis teme</vt:lpstr>
      <vt:lpstr>Use case dijagram</vt:lpstr>
      <vt:lpstr>Dijagram aktivnosti</vt:lpstr>
      <vt:lpstr>Dijagram klasa</vt:lpstr>
      <vt:lpstr>DIJAGRAM KLASA MVVM</vt:lpstr>
      <vt:lpstr>Dijagram komunikacije</vt:lpstr>
      <vt:lpstr>DIJAGRAM PAKETA</vt:lpstr>
      <vt:lpstr>DIJAGRAM SEKVENCI</vt:lpstr>
      <vt:lpstr>DIJAGRAM RASPOREĐIVANJA</vt:lpstr>
      <vt:lpstr>Baza podataka</vt:lpstr>
      <vt:lpstr>PowerPoint Presentation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za kreiranje/rezervaciju putovanja</dc:title>
  <dc:creator>Alma Ibrašimović</dc:creator>
  <cp:lastModifiedBy>Alma Ibrašimović</cp:lastModifiedBy>
  <cp:revision>6</cp:revision>
  <dcterms:created xsi:type="dcterms:W3CDTF">2018-06-04T14:33:18Z</dcterms:created>
  <dcterms:modified xsi:type="dcterms:W3CDTF">2018-06-05T10:17:40Z</dcterms:modified>
</cp:coreProperties>
</file>

<file path=docProps/thumbnail.jpeg>
</file>